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4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19"/>
        <p:guide pos="378"/>
        <p:guide pos="7374"/>
        <p:guide orient="horz" pos="636"/>
        <p:guide orient="horz" pos="3836"/>
        <p:guide pos="5056"/>
        <p:guide pos="261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c8f82f457c2cbb2758785d9a6100069_副本"/>
          <p:cNvPicPr>
            <a:picLocks noChangeAspect="1"/>
          </p:cNvPicPr>
          <p:nvPr/>
        </p:nvPicPr>
        <p:blipFill>
          <a:blip r:embed="rId1"/>
          <a:srcRect b="30073"/>
          <a:stretch>
            <a:fillRect/>
          </a:stretch>
        </p:blipFill>
        <p:spPr>
          <a:xfrm>
            <a:off x="600075" y="1012190"/>
            <a:ext cx="11082020" cy="584708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66420" y="1012190"/>
            <a:ext cx="11115040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南昌赛车公园试驾场地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6420" y="6156325"/>
            <a:ext cx="10768965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南昌赛车公园试驾场地，位于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南昌市新建区，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可举办各类试乘试驾，安驾培训，车辆性能测试，新车发布会等大型活动。　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42275" y="4037965"/>
            <a:ext cx="38392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latin typeface="+mn-ea"/>
                <a:cs typeface="+mn-ea"/>
                <a:sym typeface="+mn-ea"/>
              </a:rPr>
              <a:t>260m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100m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总面积</a:t>
            </a:r>
            <a:r>
              <a:rPr lang="en-US" altLang="zh-CN" sz="1200">
                <a:latin typeface="+mn-ea"/>
                <a:cs typeface="+mn-ea"/>
                <a:sym typeface="+mn-ea"/>
              </a:rPr>
              <a:t>26000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 柏油地面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60</a:t>
            </a:r>
            <a:r>
              <a:rPr sz="1200">
                <a:latin typeface="+mn-ea"/>
                <a:cs typeface="+mn-ea"/>
                <a:sym typeface="+mn-ea"/>
              </a:rPr>
              <a:t>kw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sz="1200">
                <a:latin typeface="+mn-ea"/>
                <a:cs typeface="+mn-ea"/>
                <a:sym typeface="+mn-ea"/>
              </a:rPr>
              <a:t>停车位 </a:t>
            </a:r>
            <a:r>
              <a:rPr lang="zh-CN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rcRect l="8157" r="18945"/>
          <a:stretch>
            <a:fillRect/>
          </a:stretch>
        </p:blipFill>
        <p:spPr>
          <a:xfrm>
            <a:off x="8042275" y="1827530"/>
            <a:ext cx="3677920" cy="2117725"/>
          </a:xfrm>
          <a:prstGeom prst="rect">
            <a:avLst/>
          </a:prstGeom>
        </p:spPr>
      </p:pic>
      <p:pic>
        <p:nvPicPr>
          <p:cNvPr id="4" name="图片 3" descr="南昌赛车公园 试驾场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1827530"/>
            <a:ext cx="7442835" cy="41840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rcRect b="4555"/>
          <a:stretch>
            <a:fillRect/>
          </a:stretch>
        </p:blipFill>
        <p:spPr>
          <a:xfrm>
            <a:off x="8026400" y="3538220"/>
            <a:ext cx="3681095" cy="22567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330" y="3549650"/>
            <a:ext cx="3561715" cy="22453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b="4474"/>
          <a:stretch>
            <a:fillRect/>
          </a:stretch>
        </p:blipFill>
        <p:spPr>
          <a:xfrm>
            <a:off x="600710" y="3538855"/>
            <a:ext cx="3555365" cy="22561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 b="4901"/>
          <a:stretch>
            <a:fillRect/>
          </a:stretch>
        </p:blipFill>
        <p:spPr>
          <a:xfrm>
            <a:off x="8027035" y="1009650"/>
            <a:ext cx="3653790" cy="23164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rcRect b="3343"/>
          <a:stretch>
            <a:fillRect/>
          </a:stretch>
        </p:blipFill>
        <p:spPr>
          <a:xfrm>
            <a:off x="4291330" y="1009015"/>
            <a:ext cx="3561715" cy="22866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rcRect l="6189" r="6189"/>
          <a:stretch>
            <a:fillRect/>
          </a:stretch>
        </p:blipFill>
        <p:spPr>
          <a:xfrm>
            <a:off x="600075" y="1009015"/>
            <a:ext cx="3561080" cy="228727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00075" y="5951855"/>
            <a:ext cx="111067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汽车嘉年华</a:t>
            </a:r>
            <a:endParaRPr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68985d74-4a65-4fec-a911-dd2307712a1a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WPS 演示</Application>
  <PresentationFormat>宽屏</PresentationFormat>
  <Paragraphs>11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南昌赛车公园试驾场地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shizhan</cp:lastModifiedBy>
  <cp:revision>337</cp:revision>
  <dcterms:created xsi:type="dcterms:W3CDTF">2019-06-19T02:08:00Z</dcterms:created>
  <dcterms:modified xsi:type="dcterms:W3CDTF">2022-09-29T05:53:36Z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FC41B28D8FF5462F8A812FE8E02F30B7</vt:lpwstr>
  </property>
</Properties>
</file>